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3" r:id="rId8"/>
    <p:sldId id="262" r:id="rId9"/>
    <p:sldId id="264" r:id="rId10"/>
    <p:sldId id="263" r:id="rId11"/>
    <p:sldId id="266" r:id="rId12"/>
    <p:sldId id="268" r:id="rId13"/>
    <p:sldId id="265" r:id="rId14"/>
    <p:sldId id="272" r:id="rId15"/>
    <p:sldId id="274" r:id="rId16"/>
    <p:sldId id="267" r:id="rId17"/>
    <p:sldId id="276" r:id="rId18"/>
    <p:sldId id="269" r:id="rId19"/>
    <p:sldId id="270" r:id="rId20"/>
    <p:sldId id="271" r:id="rId21"/>
    <p:sldId id="275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40" d="100"/>
          <a:sy n="40" d="100"/>
        </p:scale>
        <p:origin x="66" y="7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6/11/21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AR" dirty="0"/>
              <a:t>Prácticas 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285027" cy="1655762"/>
          </a:xfrm>
        </p:spPr>
        <p:txBody>
          <a:bodyPr/>
          <a:lstStyle/>
          <a:p>
            <a:r>
              <a:rPr lang="es-AR" dirty="0"/>
              <a:t>Bermejo – Costamagna – Juárez y Villagra – Maubecin- Muñoz – Paschetti</a:t>
            </a:r>
          </a:p>
          <a:p>
            <a:r>
              <a:rPr lang="es-AR" dirty="0"/>
              <a:t>Grupo 4</a:t>
            </a:r>
          </a:p>
          <a:p>
            <a:r>
              <a:rPr lang="es-AR" dirty="0"/>
              <a:t>Cátedra Ingeniería de Software</a:t>
            </a:r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854654"/>
            <a:ext cx="4347264" cy="4351338"/>
          </a:xfrm>
        </p:spPr>
      </p:pic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283138-DBFE-47E5-8D23-644F3F56C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9C28774-E588-4DE7-9314-44088E4B26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Planificación previa: Desde el inicio es aconsejable asignar prioridades de ejecución y palabras clave como regresión o sanidad para los casos de prueba para distinguir los casos más importantes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Clasificación mediante </a:t>
            </a:r>
            <a:r>
              <a:rPr lang="es-ES" sz="18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suits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: Dividir los casos de pruebas en módulos, facilitará la selección de casos al momento de construir un Plan de Pruebas de Regresión.</a:t>
            </a:r>
          </a:p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Programación de mantenimiento: Conforme la aplicación se vuelve más y más completa o mejorada, debemos tener en cuenta incluir tareas de actualización si sabemos que los cambios pueden llegar a afectar a nuestros casos de uso actuales.</a:t>
            </a:r>
          </a:p>
        </p:txBody>
      </p:sp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11B1B0-E9FB-4678-B8C7-1F569A126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D82EEA-0378-40A5-BC68-EB899DFDA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rtl="0" fontAlgn="base">
              <a:spcBef>
                <a:spcPts val="120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Definición del tipo de regresión a realizar: En muchos casos, los cambios realizados afectan a componentes específicos por lo que la prueba de regresión podría centrarse en esos módulos y validar todo lo sobrante con una prueba de humo.</a:t>
            </a:r>
          </a:p>
          <a:p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r>
              <a:rPr lang="es-E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Automatización: Las pruebas de regresión suelen ser procesos largos y al incorporar pruebas de automatización se consiguen ciertas ventajas como el aumento de capacidad de ejecución, se reduce el tiempo de duración de las pruebas y los scripts pueden ejecutarse sin producir un desgaste.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Pruebas exploratorias</a:t>
            </a:r>
          </a:p>
        </p:txBody>
      </p:sp>
      <p:pic>
        <p:nvPicPr>
          <p:cNvPr id="6" name="Marcador de contenido 5" descr="Diagrama&#10;&#10;Descripción generada automáticamente">
            <a:extLst>
              <a:ext uri="{FF2B5EF4-FFF2-40B4-BE49-F238E27FC236}">
                <a16:creationId xmlns:a16="http://schemas.microsoft.com/office/drawing/2014/main" id="{CDAD8AEE-65B2-4E2B-9959-6A0958758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5965" y="1825625"/>
            <a:ext cx="7940070" cy="4351338"/>
          </a:xfr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05DDDA-5983-4975-9511-EAC8254829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Buenas Prácticas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1D0AD9F-FC55-40DD-A714-6DABB2039B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5428"/>
          <a:stretch/>
        </p:blipFill>
        <p:spPr>
          <a:xfrm>
            <a:off x="1254541" y="1690688"/>
            <a:ext cx="9019396" cy="412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Pruebas de unidad e integración automatizadas</a:t>
            </a:r>
            <a:endParaRPr lang="es-AR" dirty="0"/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751" y="2020734"/>
            <a:ext cx="4600575" cy="3933825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0676" y="1382559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Control de versión de las pruebas con el código</a:t>
            </a: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402D27A-E5BE-47F1-AD02-92F158D7C0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C65C3-452D-4156-9AD6-50029FFA30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Testing Tradicional vs Testing Ágil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EED7B7-0F9A-4341-A6BA-107022E6676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5520" y="1825625"/>
            <a:ext cx="458096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/>
              <a:t>Bibliografía</a:t>
            </a:r>
            <a:endParaRPr lang="es-AR" dirty="0"/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18" y="2369344"/>
            <a:ext cx="2857500" cy="285750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3" y="1486694"/>
            <a:ext cx="4528457" cy="462280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2513" y="2932149"/>
            <a:ext cx="3101128" cy="20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78E934-182F-4786-89F6-7BD4578EE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7F29ACE-32D5-47C9-BF34-B6B4FA2022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503678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6 practicas del testing ágil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0310C304-3BE6-4124-9F3A-C889E96644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084"/>
          <a:stretch/>
        </p:blipFill>
        <p:spPr>
          <a:xfrm>
            <a:off x="838200" y="1429916"/>
            <a:ext cx="10729686" cy="506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TDD – Test </a:t>
            </a:r>
            <a:r>
              <a:rPr lang="es-AR" dirty="0" err="1"/>
              <a:t>Driven</a:t>
            </a:r>
            <a:r>
              <a:rPr lang="es-AR" dirty="0"/>
              <a:t> </a:t>
            </a:r>
            <a:r>
              <a:rPr lang="es-AR" dirty="0" err="1"/>
              <a:t>Development</a:t>
            </a:r>
            <a:endParaRPr lang="es-AR" dirty="0"/>
          </a:p>
        </p:txBody>
      </p:sp>
      <p:pic>
        <p:nvPicPr>
          <p:cNvPr id="5" name="Marcador de contenido 4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9C5990A5-4CB2-4669-AA2A-35E49A159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961" y="1690688"/>
            <a:ext cx="9844078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5285" y="510268"/>
            <a:ext cx="1745343" cy="1325563"/>
          </a:xfrm>
        </p:spPr>
        <p:txBody>
          <a:bodyPr/>
          <a:lstStyle/>
          <a:p>
            <a:r>
              <a:rPr lang="es-AR" dirty="0"/>
              <a:t>Fases 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7438453-FB42-47A1-9800-D397534AE0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363" y="770614"/>
            <a:ext cx="3295125" cy="5316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ATDD - desarrollo conducido por pruebas de aceptación  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A8A127D-D672-4ACB-87DE-1E4591FB1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48075" y="1690688"/>
            <a:ext cx="4895850" cy="416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853E37-CAB6-415D-9A65-EE63A30E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err="1"/>
              <a:t>Atdd</a:t>
            </a:r>
            <a:r>
              <a:rPr lang="es-AR" dirty="0"/>
              <a:t> vs </a:t>
            </a:r>
            <a:r>
              <a:rPr lang="es-AR" dirty="0" err="1"/>
              <a:t>tdd</a:t>
            </a:r>
            <a:endParaRPr lang="es-AR" dirty="0"/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C20A8FC9-3E97-40BD-902F-9980008ECC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AR" dirty="0"/>
          </a:p>
        </p:txBody>
      </p:sp>
      <p:pic>
        <p:nvPicPr>
          <p:cNvPr id="4" name="Marcador de contenido 4" descr="Sitio web&#10;&#10;Descripción generada automáticamente con confianza baja">
            <a:extLst>
              <a:ext uri="{FF2B5EF4-FFF2-40B4-BE49-F238E27FC236}">
                <a16:creationId xmlns:a16="http://schemas.microsoft.com/office/drawing/2014/main" id="{E8D1B177-C961-4BD3-AD4F-1EA2C0550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2143919"/>
            <a:ext cx="4962525" cy="3714750"/>
          </a:xfr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/>
              <a:t>Como llevar a cabo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89AE703-E2FA-41D0-8D6E-2DF6D178D5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4393" y="1690688"/>
            <a:ext cx="213940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266</Words>
  <Application>Microsoft Office PowerPoint</Application>
  <PresentationFormat>Panorámica</PresentationFormat>
  <Paragraphs>22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Times New Roman</vt:lpstr>
      <vt:lpstr>Tema de Office</vt:lpstr>
      <vt:lpstr>Prácticas del Testing Ágil</vt:lpstr>
      <vt:lpstr>Testing Tradicional vs Testing Ágil</vt:lpstr>
      <vt:lpstr>6 practicas del testing ágil</vt:lpstr>
      <vt:lpstr>TDD – Test Driven Development</vt:lpstr>
      <vt:lpstr>Fases </vt:lpstr>
      <vt:lpstr>ATDD - desarrollo conducido por pruebas de aceptación  </vt:lpstr>
      <vt:lpstr>Atdd vs tdd</vt:lpstr>
      <vt:lpstr>Presentación de PowerPoint</vt:lpstr>
      <vt:lpstr>Como llevar a cabo</vt:lpstr>
      <vt:lpstr>Pruebas de Regresión</vt:lpstr>
      <vt:lpstr>Presentación de PowerPoint</vt:lpstr>
      <vt:lpstr>Presentación de PowerPoint</vt:lpstr>
      <vt:lpstr>Pruebas exploratorias</vt:lpstr>
      <vt:lpstr>Presentación de PowerPoint</vt:lpstr>
      <vt:lpstr>Buenas Prácticas</vt:lpstr>
      <vt:lpstr>Pruebas de unidad e integración automatizadas</vt:lpstr>
      <vt:lpstr>Presentación de PowerPoint</vt:lpstr>
      <vt:lpstr>Control de versión de las pruebas con el código</vt:lpstr>
      <vt:lpstr>Presentación de PowerPoint</vt:lpstr>
      <vt:lpstr>Bibliografía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3</cp:revision>
  <dcterms:created xsi:type="dcterms:W3CDTF">2021-11-06T14:24:53Z</dcterms:created>
  <dcterms:modified xsi:type="dcterms:W3CDTF">2021-11-06T21:47:44Z</dcterms:modified>
</cp:coreProperties>
</file>